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25/02/2015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979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25/02/2015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760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25/02/2015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18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25/02/2015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855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25/02/2015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38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25/02/2015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793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25/02/2015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148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25/02/2015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429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25/02/2015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82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0" y="457199"/>
            <a:ext cx="6326188" cy="54038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25/02/2015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500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65700" y="457201"/>
            <a:ext cx="6389688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25/02/2015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566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740B86C-EA40-49CB-B5B5-97E144DD5F24}" type="datetimeFigureOut">
              <a:rPr lang="pt-BR" smtClean="0"/>
              <a:pPr/>
              <a:t>25/02/2015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5CC560B-5AF3-4F71-8B6D-08369D92B84B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350"/>
            <a:ext cx="12192000" cy="683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8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9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Coordenador de Comunicação Social</dc:creator>
  <cp:lastModifiedBy>Microsoft</cp:lastModifiedBy>
  <cp:revision>5</cp:revision>
  <dcterms:created xsi:type="dcterms:W3CDTF">2015-02-09T23:14:35Z</dcterms:created>
  <dcterms:modified xsi:type="dcterms:W3CDTF">2015-02-25T20:55:20Z</dcterms:modified>
</cp:coreProperties>
</file>